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256" r:id="rId5"/>
    <p:sldId id="261" r:id="rId6"/>
    <p:sldId id="259" r:id="rId7"/>
    <p:sldId id="262" r:id="rId8"/>
    <p:sldId id="264" r:id="rId9"/>
    <p:sldId id="273" r:id="rId10"/>
    <p:sldId id="272" r:id="rId11"/>
    <p:sldId id="265" r:id="rId12"/>
    <p:sldId id="270" r:id="rId13"/>
    <p:sldId id="271" r:id="rId14"/>
    <p:sldId id="269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59A331-F702-4E76-8741-FAB15344B682}" v="29" dt="2023-05-19T09:17:47.195"/>
    <p1510:client id="{B7458DF5-BC11-4CEC-B008-6360C9ACD892}" v="32" dt="2023-05-19T07:20:36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15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28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5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5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1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96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81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5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1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2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0267C2-9A87-5888-0384-969AD93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AEFA6A-E623-CF1A-3DDF-C38D3A7E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499"/>
            <a:ext cx="5602755" cy="49558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856B835-9F4A-DE90-4AE3-5AB169BD9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499" y="2343508"/>
            <a:ext cx="5602756" cy="2070330"/>
          </a:xfrm>
        </p:spPr>
        <p:txBody>
          <a:bodyPr anchor="b">
            <a:normAutofit/>
          </a:bodyPr>
          <a:lstStyle/>
          <a:p>
            <a:pPr algn="ctr"/>
            <a:r>
              <a:rPr lang="pl-PL" dirty="0">
                <a:latin typeface="Batang" panose="02030600000101010101" pitchFamily="18" charset="-127"/>
                <a:ea typeface="Batang" panose="02030600000101010101" pitchFamily="18" charset="-127"/>
              </a:rPr>
              <a:t>Azul – etap II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DC49F3E-81A9-C23A-A25F-256D1AA57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98" y="4413838"/>
            <a:ext cx="5602756" cy="624246"/>
          </a:xfrm>
        </p:spPr>
        <p:txBody>
          <a:bodyPr anchor="t">
            <a:normAutofit fontScale="92500" lnSpcReduction="20000"/>
          </a:bodyPr>
          <a:lstStyle/>
          <a:p>
            <a:pPr algn="ctr"/>
            <a:r>
              <a:rPr lang="pl-PL" dirty="0"/>
              <a:t>Rafał Kowalczuk, Krzysztof Czaplicki, Mateusz Orzełowski, Maja Berej</a:t>
            </a:r>
          </a:p>
        </p:txBody>
      </p:sp>
      <p:pic>
        <p:nvPicPr>
          <p:cNvPr id="4" name="Picture 3" descr="Abstrakcyjne tło z trójkątami">
            <a:extLst>
              <a:ext uri="{FF2B5EF4-FFF2-40B4-BE49-F238E27FC236}">
                <a16:creationId xmlns:a16="http://schemas.microsoft.com/office/drawing/2014/main" id="{59D97AC7-4558-F4C9-A34A-8B9B96706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4" r="30715" b="-1"/>
          <a:stretch/>
        </p:blipFill>
        <p:spPr>
          <a:xfrm>
            <a:off x="7534655" y="10"/>
            <a:ext cx="465734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232BAF-539B-8E20-FEEC-793E14C27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906" y="2291855"/>
            <a:ext cx="3915392" cy="2037951"/>
          </a:xfrm>
        </p:spPr>
        <p:txBody>
          <a:bodyPr anchor="ctr">
            <a:normAutofit/>
          </a:bodyPr>
          <a:lstStyle/>
          <a:p>
            <a:r>
              <a:rPr lang="pl-PL" sz="2500">
                <a:latin typeface="Batang" panose="02030600000101010101" pitchFamily="18" charset="-127"/>
                <a:ea typeface="Batang" panose="02030600000101010101" pitchFamily="18" charset="-127"/>
              </a:rPr>
              <a:t>Podsumowanie i następne kroki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82DEB276-8311-D167-F4A6-6AEF782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59F4B44-F8D1-4FFB-8A08-2C1D74B86911}" type="datetime1">
              <a:rPr lang="en-US" smtClean="0"/>
              <a:pPr>
                <a:spcAft>
                  <a:spcPts val="600"/>
                </a:spcAft>
              </a:pPr>
              <a:t>5/19/2023</a:t>
            </a:fld>
            <a:endParaRPr lang="en-US"/>
          </a:p>
        </p:txBody>
      </p:sp>
      <p:pic>
        <p:nvPicPr>
          <p:cNvPr id="5" name="Obraz 4" descr="Obraz zawierający tekst, wzór, sztuka, Sztuki piękne&#10;&#10;Opis wygenerowany automatycznie">
            <a:extLst>
              <a:ext uri="{FF2B5EF4-FFF2-40B4-BE49-F238E27FC236}">
                <a16:creationId xmlns:a16="http://schemas.microsoft.com/office/drawing/2014/main" id="{4C7F472A-442D-13E8-52BA-5C85C4F1A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6" t="4282" r="6543" b="3056"/>
          <a:stretch/>
        </p:blipFill>
        <p:spPr>
          <a:xfrm>
            <a:off x="5524305" y="0"/>
            <a:ext cx="6667695" cy="690755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A951C292-0895-FBAE-FACD-6218C51C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31ADC51-CCC5-C549-E32C-8D4B995D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8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44E9A0-A69B-5975-65C5-24F498FB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4156"/>
            <a:ext cx="12192000" cy="1309687"/>
          </a:xfrm>
        </p:spPr>
        <p:txBody>
          <a:bodyPr/>
          <a:lstStyle/>
          <a:p>
            <a:pPr algn="ctr"/>
            <a:r>
              <a:rPr lang="pl-PL">
                <a:latin typeface="Batang" panose="02030600000101010101" pitchFamily="18" charset="-127"/>
                <a:ea typeface="Batang" panose="02030600000101010101" pitchFamily="18" charset="-127"/>
              </a:rPr>
              <a:t>Dziękujemy za uwagę</a:t>
            </a:r>
          </a:p>
        </p:txBody>
      </p:sp>
    </p:spTree>
    <p:extLst>
      <p:ext uri="{BB962C8B-B14F-4D97-AF65-F5344CB8AC3E}">
        <p14:creationId xmlns:p14="http://schemas.microsoft.com/office/powerpoint/2010/main" val="285933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618943-362E-30F7-632E-0D994B1BF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6858001"/>
          </a:xfrm>
        </p:spPr>
        <p:txBody>
          <a:bodyPr anchor="ctr">
            <a:normAutofit/>
          </a:bodyPr>
          <a:lstStyle/>
          <a:p>
            <a:pPr algn="ctr"/>
            <a:r>
              <a:rPr lang="pl-PL">
                <a:latin typeface="Batang" panose="02030600000101010101" pitchFamily="18" charset="-127"/>
                <a:ea typeface="Batang" panose="02030600000101010101" pitchFamily="18" charset="-127"/>
              </a:rPr>
              <a:t>Od Czego rozpoczęliśmy pracę?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E8226B91-0A80-0B15-7F9A-8B178074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8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85D926-292D-1C21-5B27-60B51DF7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55219"/>
            <a:ext cx="9601200" cy="1309687"/>
          </a:xfrm>
        </p:spPr>
        <p:txBody>
          <a:bodyPr/>
          <a:lstStyle/>
          <a:p>
            <a:r>
              <a:rPr lang="pl-PL">
                <a:latin typeface="Batang" panose="02030600000101010101" pitchFamily="18" charset="-127"/>
                <a:ea typeface="Batang" panose="02030600000101010101" pitchFamily="18" charset="-127"/>
              </a:rPr>
              <a:t>Graf z etapu I</a:t>
            </a:r>
            <a:br>
              <a:rPr lang="pl-PL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pl-PL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5" name="Symbol zastępczy zawartości 4" descr="Obraz zawierający tekst, diagram, Plan, Rysunek techniczny&#10;&#10;Opis wygenerowany automatycznie">
            <a:extLst>
              <a:ext uri="{FF2B5EF4-FFF2-40B4-BE49-F238E27FC236}">
                <a16:creationId xmlns:a16="http://schemas.microsoft.com/office/drawing/2014/main" id="{23525A0F-917D-142B-93D0-0CDA3F784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45" y="692944"/>
            <a:ext cx="8648309" cy="6096450"/>
          </a:xfrm>
        </p:spPr>
      </p:pic>
    </p:spTree>
    <p:extLst>
      <p:ext uri="{BB962C8B-B14F-4D97-AF65-F5344CB8AC3E}">
        <p14:creationId xmlns:p14="http://schemas.microsoft.com/office/powerpoint/2010/main" val="13939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85D926-292D-1C21-5B27-60B51DF7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-55219"/>
            <a:ext cx="9601200" cy="1309687"/>
          </a:xfrm>
        </p:spPr>
        <p:txBody>
          <a:bodyPr/>
          <a:lstStyle/>
          <a:p>
            <a:r>
              <a:rPr lang="pl-PL">
                <a:latin typeface="Batang" panose="02030600000101010101" pitchFamily="18" charset="-127"/>
                <a:ea typeface="Batang" panose="02030600000101010101" pitchFamily="18" charset="-127"/>
              </a:rPr>
              <a:t>Graf z etapu II</a:t>
            </a:r>
            <a:br>
              <a:rPr lang="pl-PL">
                <a:latin typeface="Batang" panose="02030600000101010101" pitchFamily="18" charset="-127"/>
                <a:ea typeface="Batang" panose="02030600000101010101" pitchFamily="18" charset="-127"/>
              </a:rPr>
            </a:br>
            <a:endParaRPr lang="pl-PL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3525A0F-917D-142B-93D0-0CDA3F784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1845" y="692944"/>
            <a:ext cx="8648309" cy="6096450"/>
          </a:xfrm>
        </p:spPr>
      </p:pic>
    </p:spTree>
    <p:extLst>
      <p:ext uri="{BB962C8B-B14F-4D97-AF65-F5344CB8AC3E}">
        <p14:creationId xmlns:p14="http://schemas.microsoft.com/office/powerpoint/2010/main" val="392743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3584A5-00FF-4D9A-220B-0D84F0BB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Batang" panose="02030600000101010101" pitchFamily="18" charset="-127"/>
                <a:ea typeface="Batang" panose="02030600000101010101" pitchFamily="18" charset="-127"/>
              </a:rPr>
              <a:t>Klasa Game</a:t>
            </a:r>
            <a:endParaRPr lang="pl-PL"/>
          </a:p>
        </p:txBody>
      </p:sp>
      <p:pic>
        <p:nvPicPr>
          <p:cNvPr id="6" name="Symbol zastępczy zawartości 5" descr="Obraz zawierający tekst, Czcionka, zrzut ekranu, biały&#10;&#10;Opis wygenerowany automatycznie">
            <a:extLst>
              <a:ext uri="{FF2B5EF4-FFF2-40B4-BE49-F238E27FC236}">
                <a16:creationId xmlns:a16="http://schemas.microsoft.com/office/drawing/2014/main" id="{236527E3-71F9-819E-E841-13F1EDE6CB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93018"/>
            <a:ext cx="4007644" cy="3391083"/>
          </a:xfr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A11C9F4-F557-0929-3B6E-BE227E2728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56133" y="2263350"/>
            <a:ext cx="2970219" cy="4067212"/>
          </a:xfr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34532DB1-53AE-01A2-36C3-337F81018DDD}"/>
              </a:ext>
            </a:extLst>
          </p:cNvPr>
          <p:cNvSpPr txBox="1"/>
          <p:nvPr/>
        </p:nvSpPr>
        <p:spPr>
          <a:xfrm>
            <a:off x="1295400" y="2021719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Etap I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4414398-ACE3-A44A-9944-FD275EEC24B7}"/>
              </a:ext>
            </a:extLst>
          </p:cNvPr>
          <p:cNvSpPr txBox="1"/>
          <p:nvPr/>
        </p:nvSpPr>
        <p:spPr>
          <a:xfrm>
            <a:off x="6546574" y="1894018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Etap II</a:t>
            </a:r>
          </a:p>
        </p:txBody>
      </p:sp>
    </p:spTree>
    <p:extLst>
      <p:ext uri="{BB962C8B-B14F-4D97-AF65-F5344CB8AC3E}">
        <p14:creationId xmlns:p14="http://schemas.microsoft.com/office/powerpoint/2010/main" val="41689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3584A5-00FF-4D9A-220B-0D84F0BB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Batang" panose="02030600000101010101" pitchFamily="18" charset="-127"/>
                <a:ea typeface="Batang" panose="02030600000101010101" pitchFamily="18" charset="-127"/>
              </a:rPr>
              <a:t>Klasa Server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D5A5134-C62D-4101-4F27-29A4AF5E4B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6850" y="2263460"/>
            <a:ext cx="4349750" cy="3650292"/>
          </a:xfr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34532DB1-53AE-01A2-36C3-337F81018DDD}"/>
              </a:ext>
            </a:extLst>
          </p:cNvPr>
          <p:cNvSpPr txBox="1"/>
          <p:nvPr/>
        </p:nvSpPr>
        <p:spPr>
          <a:xfrm>
            <a:off x="390957" y="3037416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Etap I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4414398-ACE3-A44A-9944-FD275EEC24B7}"/>
              </a:ext>
            </a:extLst>
          </p:cNvPr>
          <p:cNvSpPr txBox="1"/>
          <p:nvPr/>
        </p:nvSpPr>
        <p:spPr>
          <a:xfrm>
            <a:off x="6546574" y="1894018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Etap II</a:t>
            </a:r>
          </a:p>
        </p:txBody>
      </p:sp>
      <p:pic>
        <p:nvPicPr>
          <p:cNvPr id="10" name="Symbol zastępczy zawartości 9" descr="Obraz zawierający tekst, Czcionka, zrzut ekranu, linia&#10;&#10;Opis wygenerowany automatycznie">
            <a:extLst>
              <a:ext uri="{FF2B5EF4-FFF2-40B4-BE49-F238E27FC236}">
                <a16:creationId xmlns:a16="http://schemas.microsoft.com/office/drawing/2014/main" id="{DCCB2F90-9113-1B13-FBB3-C5050985B6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7" y="3451252"/>
            <a:ext cx="5705043" cy="1225137"/>
          </a:xfrm>
        </p:spPr>
      </p:pic>
    </p:spTree>
    <p:extLst>
      <p:ext uri="{BB962C8B-B14F-4D97-AF65-F5344CB8AC3E}">
        <p14:creationId xmlns:p14="http://schemas.microsoft.com/office/powerpoint/2010/main" val="220001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3584A5-00FF-4D9A-220B-0D84F0BB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Batang" panose="02030600000101010101" pitchFamily="18" charset="-127"/>
                <a:ea typeface="Batang" panose="02030600000101010101" pitchFamily="18" charset="-127"/>
              </a:rPr>
              <a:t>Klasa Client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8F7E7C9-3899-D2CB-DA8A-857E7D75C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6574" y="2487271"/>
            <a:ext cx="3057237" cy="2953162"/>
          </a:xfr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34532DB1-53AE-01A2-36C3-337F81018DDD}"/>
              </a:ext>
            </a:extLst>
          </p:cNvPr>
          <p:cNvSpPr txBox="1"/>
          <p:nvPr/>
        </p:nvSpPr>
        <p:spPr>
          <a:xfrm>
            <a:off x="1295400" y="2021719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Etap I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4414398-ACE3-A44A-9944-FD275EEC24B7}"/>
              </a:ext>
            </a:extLst>
          </p:cNvPr>
          <p:cNvSpPr txBox="1"/>
          <p:nvPr/>
        </p:nvSpPr>
        <p:spPr>
          <a:xfrm>
            <a:off x="6546574" y="1894018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Etap II</a:t>
            </a:r>
          </a:p>
        </p:txBody>
      </p:sp>
      <p:pic>
        <p:nvPicPr>
          <p:cNvPr id="10" name="Symbol zastępczy zawartości 9" descr="Obraz zawierający tekst, Czcionka, zrzut ekranu, biały&#10;&#10;Opis wygenerowany automatycznie">
            <a:extLst>
              <a:ext uri="{FF2B5EF4-FFF2-40B4-BE49-F238E27FC236}">
                <a16:creationId xmlns:a16="http://schemas.microsoft.com/office/drawing/2014/main" id="{26099922-3954-FAD8-0A50-2DC2453564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900516"/>
            <a:ext cx="3057238" cy="1968222"/>
          </a:xfrm>
        </p:spPr>
      </p:pic>
    </p:spTree>
    <p:extLst>
      <p:ext uri="{BB962C8B-B14F-4D97-AF65-F5344CB8AC3E}">
        <p14:creationId xmlns:p14="http://schemas.microsoft.com/office/powerpoint/2010/main" val="180803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3584A5-00FF-4D9A-220B-0D84F0BB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Batang" panose="02030600000101010101" pitchFamily="18" charset="-127"/>
                <a:ea typeface="Batang" panose="02030600000101010101" pitchFamily="18" charset="-127"/>
              </a:rPr>
              <a:t>Klasa </a:t>
            </a:r>
            <a:r>
              <a:rPr lang="pl-PL" err="1">
                <a:latin typeface="Batang" panose="02030600000101010101" pitchFamily="18" charset="-127"/>
                <a:ea typeface="Batang" panose="02030600000101010101" pitchFamily="18" charset="-127"/>
              </a:rPr>
              <a:t>Tile</a:t>
            </a:r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4532DB1-53AE-01A2-36C3-337F81018DDD}"/>
              </a:ext>
            </a:extLst>
          </p:cNvPr>
          <p:cNvSpPr txBox="1"/>
          <p:nvPr/>
        </p:nvSpPr>
        <p:spPr>
          <a:xfrm>
            <a:off x="219075" y="2812294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Etap I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4414398-ACE3-A44A-9944-FD275EEC24B7}"/>
              </a:ext>
            </a:extLst>
          </p:cNvPr>
          <p:cNvSpPr txBox="1"/>
          <p:nvPr/>
        </p:nvSpPr>
        <p:spPr>
          <a:xfrm>
            <a:off x="6455134" y="2812294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Etap II</a:t>
            </a:r>
          </a:p>
        </p:txBody>
      </p:sp>
      <p:pic>
        <p:nvPicPr>
          <p:cNvPr id="10" name="Symbol zastępczy zawartości 9" descr="Obraz zawierający tekst, paragon, zrzut ekranu, linia&#10;&#10;Opis wygenerowany automatycznie">
            <a:extLst>
              <a:ext uri="{FF2B5EF4-FFF2-40B4-BE49-F238E27FC236}">
                <a16:creationId xmlns:a16="http://schemas.microsoft.com/office/drawing/2014/main" id="{74F312A4-8513-586A-4A9B-2F985CFD67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6" y="3286335"/>
            <a:ext cx="5032180" cy="1419016"/>
          </a:xfr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C129375C-8CDA-52A6-E7A3-1AFB5F8B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34" y="3266874"/>
            <a:ext cx="2900718" cy="200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8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A0C634-316E-ADCF-407F-CD952D458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618" y="1544715"/>
            <a:ext cx="4182718" cy="2710983"/>
          </a:xfrm>
        </p:spPr>
        <p:txBody>
          <a:bodyPr anchor="ctr">
            <a:normAutofit/>
          </a:bodyPr>
          <a:lstStyle/>
          <a:p>
            <a:r>
              <a:rPr lang="pl-PL">
                <a:latin typeface="Batang" panose="02030600000101010101" pitchFamily="18" charset="-127"/>
                <a:ea typeface="Batang" panose="02030600000101010101" pitchFamily="18" charset="-127"/>
              </a:rPr>
              <a:t>Testy jednostkowe</a:t>
            </a:r>
          </a:p>
        </p:txBody>
      </p:sp>
      <p:pic>
        <p:nvPicPr>
          <p:cNvPr id="5" name="Symbol zastępczy zawartości 4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6A0272EE-138D-AC26-A6CA-0489A039B8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40695"/>
            <a:ext cx="4350428" cy="2976609"/>
          </a:xfrm>
          <a:noFill/>
        </p:spPr>
      </p:pic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40B2BFB3-077E-1C22-E5F4-67C7B9A2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93E7F94-4E6B-41F5-B100-61E79B740E8E}" type="datetime1">
              <a:rPr lang="en-US" smtClean="0"/>
              <a:pPr>
                <a:spcAft>
                  <a:spcPts val="600"/>
                </a:spcAft>
              </a:pPr>
              <a:t>5/19/2023</a:t>
            </a:fld>
            <a:endParaRPr lang="en-US"/>
          </a:p>
        </p:txBody>
      </p:sp>
      <p:sp>
        <p:nvSpPr>
          <p:cNvPr id="25" name="Footer Placeholder 15">
            <a:extLst>
              <a:ext uri="{FF2B5EF4-FFF2-40B4-BE49-F238E27FC236}">
                <a16:creationId xmlns:a16="http://schemas.microsoft.com/office/drawing/2014/main" id="{2EEE8428-7E2F-43FE-346D-D038A249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6" name="Slide Number Placeholder 16">
            <a:extLst>
              <a:ext uri="{FF2B5EF4-FFF2-40B4-BE49-F238E27FC236}">
                <a16:creationId xmlns:a16="http://schemas.microsoft.com/office/drawing/2014/main" id="{36B930DE-C7E1-5F3B-B308-C648F274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26890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5432406-be97-44f7-becd-f8e043eb0c0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0DE6D77184CE64BB7269C2493AED7B3" ma:contentTypeVersion="10" ma:contentTypeDescription="Utwórz nowy dokument." ma:contentTypeScope="" ma:versionID="2654644efc03e31ee7334d7d142e800e">
  <xsd:schema xmlns:xsd="http://www.w3.org/2001/XMLSchema" xmlns:xs="http://www.w3.org/2001/XMLSchema" xmlns:p="http://schemas.microsoft.com/office/2006/metadata/properties" xmlns:ns3="15432406-be97-44f7-becd-f8e043eb0c09" xmlns:ns4="9179d685-b51c-499b-98ee-fbc6156c4955" targetNamespace="http://schemas.microsoft.com/office/2006/metadata/properties" ma:root="true" ma:fieldsID="bdb63fbdcfd9c845bd2978aae66dcf3a" ns3:_="" ns4:_="">
    <xsd:import namespace="15432406-be97-44f7-becd-f8e043eb0c09"/>
    <xsd:import namespace="9179d685-b51c-499b-98ee-fbc6156c49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432406-be97-44f7-becd-f8e043eb0c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79d685-b51c-499b-98ee-fbc6156c495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3995DB-F1DB-4740-9A75-EB481F92AD5D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15432406-be97-44f7-becd-f8e043eb0c09"/>
    <ds:schemaRef ds:uri="http://schemas.openxmlformats.org/package/2006/metadata/core-properties"/>
    <ds:schemaRef ds:uri="9179d685-b51c-499b-98ee-fbc6156c495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0B8BC40-0B0C-436E-A9E6-65532E33BF15}">
  <ds:schemaRefs>
    <ds:schemaRef ds:uri="15432406-be97-44f7-becd-f8e043eb0c09"/>
    <ds:schemaRef ds:uri="9179d685-b51c-499b-98ee-fbc6156c49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244C6E9-6D63-4372-9285-DC5DA0B9B9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74</Words>
  <Application>Microsoft Office PowerPoint</Application>
  <PresentationFormat>Panoramiczny</PresentationFormat>
  <Paragraphs>27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6" baseType="lpstr">
      <vt:lpstr>Batang</vt:lpstr>
      <vt:lpstr>Arial</vt:lpstr>
      <vt:lpstr>Goudy Old Style</vt:lpstr>
      <vt:lpstr>Univers Light</vt:lpstr>
      <vt:lpstr>PoiseVTI</vt:lpstr>
      <vt:lpstr>Azul – etap II</vt:lpstr>
      <vt:lpstr>Od Czego rozpoczęliśmy pracę?</vt:lpstr>
      <vt:lpstr>Graf z etapu I </vt:lpstr>
      <vt:lpstr>Graf z etapu II </vt:lpstr>
      <vt:lpstr>Klasa Game</vt:lpstr>
      <vt:lpstr>Klasa Server</vt:lpstr>
      <vt:lpstr>Klasa Client</vt:lpstr>
      <vt:lpstr>Klasa Tile</vt:lpstr>
      <vt:lpstr>Testy jednostkowe</vt:lpstr>
      <vt:lpstr>Podsumowanie i następne kroki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Azul – etap II</dc:title>
  <dc:creator>Berej Maja (STUD)</dc:creator>
  <cp:lastModifiedBy>Czaplicki Krzysztof (STUD)</cp:lastModifiedBy>
  <cp:revision>2</cp:revision>
  <dcterms:created xsi:type="dcterms:W3CDTF">2023-05-18T14:20:28Z</dcterms:created>
  <dcterms:modified xsi:type="dcterms:W3CDTF">2023-05-20T09:39:18Z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0x01010030DE6D77184CE64BB7269C2493AED7B3</vt:lpwstr>
  </property>
</Properties>
</file>